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908720"/>
            <a:ext cx="7543800" cy="914400"/>
          </a:xfrm>
        </p:spPr>
        <p:txBody>
          <a:bodyPr/>
          <a:lstStyle/>
          <a:p>
            <a:pPr algn="ctr"/>
            <a:r>
              <a:rPr lang="ru-RU" sz="3600" dirty="0" smtClean="0"/>
              <a:t>Модель </a:t>
            </a:r>
            <a:r>
              <a:rPr lang="ru-RU" sz="3600" dirty="0"/>
              <a:t>реализации сетевых форм взаимодействия </a:t>
            </a:r>
            <a:r>
              <a:rPr lang="ru-RU" sz="3600" dirty="0" smtClean="0"/>
              <a:t>школы с образовательной </a:t>
            </a:r>
            <a:r>
              <a:rPr lang="ru-RU" sz="3600" dirty="0"/>
              <a:t>организациями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34397" y="3068960"/>
            <a:ext cx="2592288" cy="122413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Школа 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79512" y="1988840"/>
            <a:ext cx="2448272" cy="136815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ДЮСШ </a:t>
            </a:r>
            <a:r>
              <a:rPr lang="ru-RU" dirty="0" err="1" smtClean="0">
                <a:solidFill>
                  <a:schemeClr val="bg1"/>
                </a:solidFill>
              </a:rPr>
              <a:t>Атнинского</a:t>
            </a:r>
            <a:r>
              <a:rPr lang="ru-RU" dirty="0" smtClean="0">
                <a:solidFill>
                  <a:schemeClr val="bg1"/>
                </a:solidFill>
              </a:rPr>
              <a:t> районного </a:t>
            </a:r>
            <a:r>
              <a:rPr lang="ru-RU" dirty="0" err="1" smtClean="0">
                <a:solidFill>
                  <a:schemeClr val="bg1"/>
                </a:solidFill>
              </a:rPr>
              <a:t>исп.комитета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084168" y="1771804"/>
            <a:ext cx="2448272" cy="172920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МБУ ДО АДШИ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78291" y="4149080"/>
            <a:ext cx="2449493" cy="145493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Березинская сельская библиотека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347864" y="4970795"/>
            <a:ext cx="2592288" cy="157698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Театр имени </a:t>
            </a:r>
            <a:r>
              <a:rPr lang="ru-RU" sz="2000" dirty="0" err="1" smtClean="0">
                <a:solidFill>
                  <a:schemeClr val="bg1"/>
                </a:solidFill>
              </a:rPr>
              <a:t>Г.Тукая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372200" y="4149080"/>
            <a:ext cx="2304256" cy="165978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ЦВР </a:t>
            </a:r>
          </a:p>
          <a:p>
            <a:pPr algn="ctr"/>
            <a:r>
              <a:rPr lang="ru-RU" dirty="0" err="1" smtClean="0">
                <a:solidFill>
                  <a:schemeClr val="bg1"/>
                </a:solidFill>
              </a:rPr>
              <a:t>Атнинского</a:t>
            </a:r>
            <a:r>
              <a:rPr lang="ru-RU" dirty="0" smtClean="0">
                <a:solidFill>
                  <a:schemeClr val="bg1"/>
                </a:solidFill>
              </a:rPr>
              <a:t> района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7747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66</TotalTime>
  <Words>26</Words>
  <Application>Microsoft Office PowerPoint</Application>
  <PresentationFormat>Экран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Базовая</vt:lpstr>
      <vt:lpstr>Модель реализации сетевых форм взаимодействия школы с образовательной организациями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Модель реализации сетевых форм взаимодействия школы с образовательной организациями</dc:title>
  <dc:creator>Эльмира</dc:creator>
  <cp:lastModifiedBy>Эльмира</cp:lastModifiedBy>
  <cp:revision>2</cp:revision>
  <dcterms:created xsi:type="dcterms:W3CDTF">2022-04-12T07:50:45Z</dcterms:created>
  <dcterms:modified xsi:type="dcterms:W3CDTF">2022-04-12T09:01:23Z</dcterms:modified>
</cp:coreProperties>
</file>